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828C49A1-DDA5-41C3-A5A8-DC61C0791213}">
  <a:tblStyle styleId="{828C49A1-DDA5-41C3-A5A8-DC61C0791213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10" Type="http://schemas.openxmlformats.org/officeDocument/2006/relationships/slide" Target="slides/slide4.xml"/><Relationship Id="rId9" Type="http://schemas.openxmlformats.org/officeDocument/2006/relationships/slide" Target="slides/slide3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285fcc35375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285fcc35375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285fcc35375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285fcc35375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285fcc35375_0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285fcc35375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Title Slide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With a subtitle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This is the first content slide</a:t>
            </a:r>
            <a:endParaRPr/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There’s text here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And a list of bulleted information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With a sub-bullet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And another one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This one is a sub-sub-bullet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We can see how it works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This is the second content slide</a:t>
            </a:r>
            <a:endParaRPr/>
          </a:p>
        </p:txBody>
      </p:sp>
      <p:sp>
        <p:nvSpPr>
          <p:cNvPr id="67" name="Google Shape;67;p15"/>
          <p:cNvSpPr txBox="1"/>
          <p:nvPr>
            <p:ph idx="1" type="body"/>
          </p:nvPr>
        </p:nvSpPr>
        <p:spPr>
          <a:xfrm>
            <a:off x="311700" y="1152475"/>
            <a:ext cx="42603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happens when there’s one here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Topic 1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Subtopic 1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Subtopic 2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Subtopic 1 of subtopic 2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Topic 2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68" name="Google Shape;68;p15"/>
          <p:cNvSpPr txBox="1"/>
          <p:nvPr>
            <p:ph idx="1" type="body"/>
          </p:nvPr>
        </p:nvSpPr>
        <p:spPr>
          <a:xfrm>
            <a:off x="4572000" y="1152475"/>
            <a:ext cx="42603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happens when there’s 2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Details 1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Sub-details 1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Sub-details 2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This one is a sub-sub-detail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Details 2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6"/>
          <p:cNvSpPr txBox="1"/>
          <p:nvPr>
            <p:ph type="title"/>
          </p:nvPr>
        </p:nvSpPr>
        <p:spPr>
          <a:xfrm>
            <a:off x="311700" y="42492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This is kinda </a:t>
            </a:r>
            <a:r>
              <a:rPr lang="en"/>
              <a:t>backwards, huh?</a:t>
            </a:r>
            <a:endParaRPr/>
          </a:p>
        </p:txBody>
      </p:sp>
      <p:graphicFrame>
        <p:nvGraphicFramePr>
          <p:cNvPr id="74" name="Google Shape;74;p16"/>
          <p:cNvGraphicFramePr/>
          <p:nvPr/>
        </p:nvGraphicFramePr>
        <p:xfrm>
          <a:off x="952500" y="20002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{828C49A1-DDA5-41C3-A5A8-DC61C0791213}</a:tableStyleId>
              </a:tblPr>
              <a:tblGrid>
                <a:gridCol w="1809750"/>
                <a:gridCol w="1809750"/>
                <a:gridCol w="1809750"/>
                <a:gridCol w="1809750"/>
              </a:tblGrid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Table 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A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B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C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A1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B1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C1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2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A2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B2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C2</a:t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