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fd52047275a24413" /><Relationship Type="http://schemas.openxmlformats.org/package/2006/relationships/metadata/core-properties" Target="/docProps/core.xml" Id="Rd56ec5a94eab4830" /><Relationship Type="http://schemas.openxmlformats.org/officeDocument/2006/relationships/extended-properties" Target="/docProps/app.xml" Id="R546ac86eaaaf4119" /><Relationship Type="http://schemas.openxmlformats.org/officeDocument/2006/relationships/custom-properties" Target="/docProps/custom.xml" Id="R421263358f7a457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956f9541c4f74a47"/>
    <p:sldId id="257" r:id="Redeabf4c0b714f56"/>
    <p:sldId id="258" r:id="Rc1d0bb03ef7e420d"/>
    <p:sldId id="259" r:id="R7fc11b264e964365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956f9541c4f74a47" /><Relationship Type="http://schemas.openxmlformats.org/officeDocument/2006/relationships/slide" Target="/ppt/slides/slide2.xml" Id="Redeabf4c0b714f56" /><Relationship Type="http://schemas.openxmlformats.org/officeDocument/2006/relationships/slide" Target="/ppt/slides/slide3.xml" Id="Rc1d0bb03ef7e420d" /><Relationship Type="http://schemas.openxmlformats.org/officeDocument/2006/relationships/slide" Target="/ppt/slides/slide4.xml" Id="R7fc11b264e964365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c1f1a4e412c4369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9603133d9684646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ecd5737aaf44179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359b15a984442fc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ac30598ca2f4651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9184788c86a6405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e91795a9c6544a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54021ed1204d6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7a608b4b8f6403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3b441d7de048de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914400" y="2286000"/>
            <a:ext cx="10058400" cy="109728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1F3864"/>
                </a:solidFill>
              </a:rPr>
              <a:t>Q4 2025 Financial Review</a:t>
            </a:r>
          </a:p>
        </p:txBody>
      </p:sp>
      <p:sp>
        <p:nvSpPr>
          <p:cNvPr id="100001" name="TextBox 2"/>
          <p:cNvSpPr txBox="1"/>
          <p:nvPr/>
        </p:nvSpPr>
        <p:spPr>
          <a:xfrm xmlns:a="http://schemas.openxmlformats.org/drawingml/2006/main">
            <a:off x="914400" y="3657600"/>
            <a:ext cx="100584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2200">
                <a:solidFill>
                  <a:srgbClr val="595959"/>
                </a:solidFill>
              </a:rPr>
              <a:t>Revenue · Expenses · Margin · Forecast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2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1F3864"/>
                </a:solidFill>
              </a:rPr>
              <a:t>Quarterly P&amp;L (USD, thousands)</a:t>
            </a:r>
          </a:p>
        </p:txBody>
      </p:sp>
      <p:graphicFrame>
        <p:nvGraphicFramePr>
          <p:cNvPr id="100003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50292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1828800"/>
                <a:gridCol w="1828800"/>
                <a:gridCol w="1828800"/>
                <a:gridCol w="1828800"/>
                <a:gridCol w="1828800"/>
                <a:gridCol w="18288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Line Item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Q1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Q2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Q3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Q4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FY Total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</a:tr>
              <a:tr h="457200">
                <a:tc gridSpan="6"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 xml:space="preserve">  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1,480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5,750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 xml:space="preserve"> 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480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590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640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2,230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 xml:space="preserve">  Licensing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620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 xml:space="preserve">  Subtotal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1,800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2,010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2,235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2,555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8,600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457200">
                <a:tc gridSpan="6"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 xml:space="preserve">  COGS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810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895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3,450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 xml:space="preserve">  Operating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380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410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445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490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1,725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 xml:space="preserve">  Subtotal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1,100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1,220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1,340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1,515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5,175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NET INCOME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700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790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895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1,040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3,425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4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1F3864"/>
                </a:solidFill>
              </a:rPr>
              <a:t>Risk Register</a:t>
            </a:r>
          </a:p>
        </p:txBody>
      </p:sp>
      <p:graphicFrame>
        <p:nvGraphicFramePr>
          <p:cNvPr id="100005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36576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Risk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Impact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Likelihood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Owner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Status</a:t>
                      </a: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FX volatility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CFO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At risk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Supply chain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On track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Talent attrition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Critical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Reg compliance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GC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On track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Cybersecurity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On track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6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1F3864"/>
                </a:solidFill>
              </a:rPr>
              <a:t>KPI Summary</a:t>
            </a:r>
          </a:p>
        </p:txBody>
      </p:sp>
      <p:graphicFrame>
        <p:nvGraphicFramePr>
          <p:cNvPr id="100007" name="Table 1"/>
          <p:cNvGraphicFramePr/>
          <p:nvPr/>
        </p:nvGraphicFramePr>
        <p:xfrm>
          <a:off xmlns:a="http://schemas.openxmlformats.org/drawingml/2006/main" x="1828800" y="1371600"/>
          <a:ext xmlns:a="http://schemas.openxmlformats.org/drawingml/2006/main" cx="8229600" cy="3200400"/>
        </p:xfrm>
        <a:graphic xmlns:a="http://schemas.openxmlformats.org/drawingml/2006/main">
          <a:graphicData uri="http://schemas.openxmlformats.org/drawingml/2006/table">
            <a:tbl>
              <a:tblPr firstRow="1" firstCol="1" lastRow="1" bandRow="1">
                <a:tableStyleId>{D7AC3CCA-C797-4891-BE02-D94E43425B78}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Metric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Target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Actual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Variance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Revenue ($M)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8.0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8.6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+7.5%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Gross Margin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40.1%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+2.1pp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Op Margin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+1.8pp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CAC Payback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 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 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-2 mo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Beat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2026-06-24T17:27:32Z</dcterms:created>
  <cp:lastModifiedBy>OfficeCLI</cp:lastModifiedBy>
  <dcterms:modified xsi:type="dcterms:W3CDTF">2026-06-24T17:27:32Z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2026-06-24T17:27:33Z</vt:lpwstr>
  </op:property>
</op:Properties>
</file>